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08" y="64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23881-8D84-456E-BC16-3A561B5DF5C3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17375-F872-4D53-84D4-13596F48DAD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3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83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76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79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61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29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475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54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16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78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92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73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ADDB5-2368-4E53-BB53-DE9EBC205B7C}" type="datetimeFigureOut">
              <a:rPr lang="fr-FR" smtClean="0"/>
              <a:t>19/03/2025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DF85-53D0-4E79-BBA5-F460CE11254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75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767" y="659568"/>
            <a:ext cx="6820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solidFill>
                  <a:srgbClr val="002060"/>
                </a:solidFill>
              </a:rPr>
              <a:t>Schéma fonctionnel de la transmission synaptique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5CD804-68F8-49A5-A95A-11AFC961C9E5}"/>
              </a:ext>
            </a:extLst>
          </p:cNvPr>
          <p:cNvSpPr txBox="1"/>
          <p:nvPr/>
        </p:nvSpPr>
        <p:spPr>
          <a:xfrm>
            <a:off x="6924783" y="659568"/>
            <a:ext cx="5034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solidFill>
                  <a:srgbClr val="002060"/>
                </a:solidFill>
              </a:rPr>
              <a:t>Etapes de la transmission synaptique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40D9C54-9A67-4A9D-813B-00344DE0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3574" y="1374479"/>
            <a:ext cx="581644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</a:rPr>
              <a:t>1. Arrivée du message nerveux dans la terminaison présynaptique.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</a:rPr>
              <a:t>2. Libération des neurotransmetteurs dans la fente synaptique par exocytose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</a:rPr>
              <a:t>3. Fixation des neurotransmetteurs sur les récepteurs spécifiques de la membrane postsynaptique.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</a:rPr>
              <a:t>4. Naissance du message nerveux dans le neurone postsynaptique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</a:rPr>
              <a:t>5. Recapture et/ou dégradation du neurotransmetteur.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C6EEE1-AEBA-9731-CB13-7635C13C9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67" y="1208919"/>
            <a:ext cx="6030167" cy="537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67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 Fattouh</dc:creator>
  <cp:lastModifiedBy>Admin</cp:lastModifiedBy>
  <cp:revision>164</cp:revision>
  <dcterms:created xsi:type="dcterms:W3CDTF">2020-10-06T06:01:36Z</dcterms:created>
  <dcterms:modified xsi:type="dcterms:W3CDTF">2025-03-19T17:44:58Z</dcterms:modified>
</cp:coreProperties>
</file>